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383" r:id="rId16"/>
    <p:sldId id="385" r:id="rId17"/>
    <p:sldId id="378" r:id="rId18"/>
    <p:sldId id="380" r:id="rId19"/>
    <p:sldId id="381" r:id="rId20"/>
    <p:sldId id="382" r:id="rId21"/>
    <p:sldId id="387" r:id="rId22"/>
    <p:sldId id="403" r:id="rId23"/>
    <p:sldId id="388" r:id="rId24"/>
    <p:sldId id="390" r:id="rId25"/>
    <p:sldId id="392" r:id="rId26"/>
    <p:sldId id="393" r:id="rId27"/>
    <p:sldId id="394" r:id="rId28"/>
    <p:sldId id="396" r:id="rId29"/>
    <p:sldId id="397" r:id="rId30"/>
    <p:sldId id="398" r:id="rId31"/>
    <p:sldId id="399" r:id="rId32"/>
    <p:sldId id="395" r:id="rId33"/>
    <p:sldId id="400" r:id="rId34"/>
    <p:sldId id="40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 varScale="1">
        <p:scale>
          <a:sx n="83" d="100"/>
          <a:sy n="83" d="100"/>
        </p:scale>
        <p:origin x="59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al_optimisation_topologique_GDR_SEED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onnectme.geeps.centralesupelec.fr:555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conda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activate</a:t>
            </a:r>
            <a:r>
              <a:rPr lang="fr-FR" dirty="0" smtClean="0"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</a:rPr>
              <a:t>jupyter</a:t>
            </a:r>
            <a:r>
              <a:rPr lang="fr-FR" dirty="0" smtClean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 smtClean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 smtClean="0">
                <a:latin typeface="Book Antiqua" panose="02040602050305030304" pitchFamily="18" charset="0"/>
              </a:rPr>
              <a:t>Jupyter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</a:t>
            </a:r>
            <a:r>
              <a:rPr lang="fr-FR" sz="3200" dirty="0" smtClean="0">
                <a:latin typeface="Book Antiqua" panose="02040602050305030304" pitchFamily="18" charset="0"/>
              </a:rPr>
              <a:t>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 smtClean="0">
                <a:latin typeface="Book Antiqua" panose="02040602050305030304" pitchFamily="18" charset="0"/>
              </a:rPr>
              <a:t>NGSolve</a:t>
            </a:r>
            <a:r>
              <a:rPr lang="fr-FR" b="1" dirty="0" smtClean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Ouvrez le fichier </a:t>
            </a:r>
            <a:r>
              <a:rPr lang="fr-FR" dirty="0" err="1" smtClean="0">
                <a:latin typeface="Book Antiqua" panose="02040602050305030304" pitchFamily="18" charset="0"/>
              </a:rPr>
              <a:t>readme</a:t>
            </a:r>
            <a:r>
              <a:rPr lang="fr-FR" dirty="0" smtClean="0">
                <a:latin typeface="Book Antiqua" panose="02040602050305030304" pitchFamily="18" charset="0"/>
              </a:rPr>
              <a:t> du répertoire </a:t>
            </a:r>
            <a:r>
              <a:rPr lang="fr-FR" dirty="0" err="1" smtClean="0">
                <a:latin typeface="Book Antiqua" panose="02040602050305030304" pitchFamily="18" charset="0"/>
              </a:rPr>
              <a:t>github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 smtClean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ook Antiqua" panose="02040602050305030304" pitchFamily="18" charset="0"/>
              </a:rPr>
              <a:t>Option 2 : </a:t>
            </a:r>
            <a:r>
              <a:rPr lang="fr-FR" b="1" dirty="0" err="1" smtClean="0">
                <a:latin typeface="Book Antiqua" panose="02040602050305030304" pitchFamily="18" charset="0"/>
              </a:rPr>
              <a:t>JupyterHub</a:t>
            </a:r>
            <a:r>
              <a:rPr lang="fr-FR" b="1" dirty="0" smtClean="0">
                <a:latin typeface="Book Antiqua" panose="02040602050305030304" pitchFamily="18" charset="0"/>
              </a:rPr>
              <a:t> (</a:t>
            </a:r>
            <a:r>
              <a:rPr lang="fr-FR" b="1" dirty="0" err="1" smtClean="0">
                <a:latin typeface="Book Antiqua" panose="02040602050305030304" pitchFamily="18" charset="0"/>
              </a:rPr>
              <a:t>GeePs</a:t>
            </a:r>
            <a:r>
              <a:rPr lang="fr-FR" b="1" dirty="0" smtClean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</a:t>
            </a:r>
            <a:r>
              <a:rPr lang="fr-FR" dirty="0" smtClean="0">
                <a:latin typeface="Book Antiqua" panose="02040602050305030304" pitchFamily="18" charset="0"/>
                <a:hlinkClick r:id="rId4"/>
              </a:rPr>
              <a:t>connectme.geeps.centralesupelec.fr:555</a:t>
            </a:r>
            <a:endParaRPr lang="fr-FR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 smtClean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 smtClean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 smtClean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 smtClean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 smtClean="0">
                    <a:latin typeface="Book Antiqua" panose="02040602050305030304" pitchFamily="18" charset="0"/>
                  </a:rPr>
                  <a:t>readme</a:t>
                </a:r>
                <a:r>
                  <a:rPr lang="fr-FR" dirty="0" smtClean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 smtClean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4990</Words>
  <Application>Microsoft Office PowerPoint</Application>
  <PresentationFormat>Grand écran</PresentationFormat>
  <Paragraphs>413</Paragraphs>
  <Slides>34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64</cp:revision>
  <dcterms:created xsi:type="dcterms:W3CDTF">2023-04-26T13:03:27Z</dcterms:created>
  <dcterms:modified xsi:type="dcterms:W3CDTF">2023-05-08T10:20:54Z</dcterms:modified>
</cp:coreProperties>
</file>